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512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97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02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33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1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8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8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6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90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72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4CF30-C0AB-458A-853A-BFFCE0AFED7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5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BS class description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  <a:r>
              <a:rPr lang="en-US"/>
              <a:t>, R4-1700277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031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the current specifications, a parameter known as MCL has been used to describe the deployment scenarios relating to BS classes</a:t>
            </a:r>
          </a:p>
          <a:p>
            <a:r>
              <a:rPr lang="en-US" dirty="0"/>
              <a:t>MCL is difficult to interpret for beamforming systems, and another description would be preferable</a:t>
            </a:r>
          </a:p>
          <a:p>
            <a:r>
              <a:rPr lang="en-US" dirty="0"/>
              <a:t>It has been questioned what the intention of BS classification is</a:t>
            </a:r>
          </a:p>
          <a:p>
            <a:r>
              <a:rPr lang="en-US" dirty="0"/>
              <a:t>It has been questioned whether the BS class applies to the whole of the BS equipment (all connectors)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sz="1100" dirty="0"/>
              <a:t>R4-1700036	NR BS Classes 	 ZTE Corporation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100" dirty="0"/>
              <a:t>R4-1700176	BS classification	NTT DOCOMO, INC.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100" dirty="0"/>
              <a:t>R4-1700219	BS classes	Ericsson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606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purpose of BS classification is understood to be to create individual appropriate sets of requirements for each BS class specific deployment scenario</a:t>
            </a:r>
          </a:p>
          <a:p>
            <a:pPr lvl="1"/>
            <a:r>
              <a:rPr lang="en-US" dirty="0"/>
              <a:t>It is not ruled out that other reasons for creating BS classes may be identified for NR (e.g. service related etc.)</a:t>
            </a:r>
          </a:p>
          <a:p>
            <a:r>
              <a:rPr lang="en-US" dirty="0"/>
              <a:t>The deployment scenarios to which the BS classes relate will be described by means of a minimum distance (in 3D space) of UE to BS</a:t>
            </a:r>
          </a:p>
          <a:p>
            <a:pPr lvl="1"/>
            <a:r>
              <a:rPr lang="en-US" dirty="0"/>
              <a:t>Adding other description parameters in the future not ruled out</a:t>
            </a:r>
          </a:p>
          <a:p>
            <a:r>
              <a:rPr lang="en-US" dirty="0"/>
              <a:t>No existing requirements for below 6GHz are changed as a result of changing the BS class description from MCL to minimum distance</a:t>
            </a:r>
          </a:p>
          <a:p>
            <a:pPr lvl="1"/>
            <a:r>
              <a:rPr lang="en-US" dirty="0"/>
              <a:t>Requirements might be changed for other reasons than the BS </a:t>
            </a:r>
            <a:r>
              <a:rPr lang="en-US"/>
              <a:t>class descriptio</a:t>
            </a:r>
            <a:r>
              <a:rPr lang="en-US"/>
              <a:t>n</a:t>
            </a:r>
            <a:endParaRPr lang="en-US" dirty="0"/>
          </a:p>
          <a:p>
            <a:r>
              <a:rPr lang="en-US" dirty="0"/>
              <a:t>The BS class is understood to apply to the whole BS, including all antenna connectors (if present)</a:t>
            </a:r>
          </a:p>
        </p:txBody>
      </p:sp>
    </p:spTree>
    <p:extLst>
      <p:ext uri="{BB962C8B-B14F-4D97-AF65-F5344CB8AC3E}">
        <p14:creationId xmlns:p14="http://schemas.microsoft.com/office/powerpoint/2010/main" val="705480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218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BS class description</vt:lpstr>
      <vt:lpstr>Background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class description</dc:title>
  <dc:creator>Thomas Chapman</dc:creator>
  <cp:lastModifiedBy>Thomas Chapman</cp:lastModifiedBy>
  <cp:revision>4</cp:revision>
  <dcterms:created xsi:type="dcterms:W3CDTF">2017-01-19T05:58:41Z</dcterms:created>
  <dcterms:modified xsi:type="dcterms:W3CDTF">2017-01-19T19:34:43Z</dcterms:modified>
</cp:coreProperties>
</file>